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7" r:id="rId2"/>
    <p:sldId id="276" r:id="rId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051E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3651" autoAdjust="0"/>
  </p:normalViewPr>
  <p:slideViewPr>
    <p:cSldViewPr snapToGrid="0">
      <p:cViewPr>
        <p:scale>
          <a:sx n="75" d="100"/>
          <a:sy n="75" d="100"/>
        </p:scale>
        <p:origin x="45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1CE83A-AB0D-43E5-8EF1-A5E4CBB1BB3E}" type="datetimeFigureOut">
              <a:rPr lang="tr-TR" smtClean="0"/>
              <a:t>23.09.2017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0FA413-8531-4326-B1AE-309E94BA325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6660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0FA413-8531-4326-B1AE-309E94BA3256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74175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0FA413-8531-4326-B1AE-309E94BA3256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58922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7502C-D90E-4D42-A560-3BB0EEA27A3E}" type="datetime1">
              <a:rPr lang="tr-TR" smtClean="0"/>
              <a:t>23.09.2017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F0C26-A6C7-45F3-AC73-E6866E64A0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1220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4C732-7F78-4D56-B991-2C48E70FA4EC}" type="datetime1">
              <a:rPr lang="tr-TR" smtClean="0"/>
              <a:t>23.09.2017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F0C26-A6C7-45F3-AC73-E6866E64A0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732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CBFF1-2B57-49CF-8450-925F1DCB8A8A}" type="datetime1">
              <a:rPr lang="tr-TR" smtClean="0"/>
              <a:t>23.09.2017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F0C26-A6C7-45F3-AC73-E6866E64A0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6777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A1D15-DAC9-4421-B5EC-D73D6489BE7E}" type="datetime1">
              <a:rPr lang="tr-TR" smtClean="0"/>
              <a:t>23.09.2017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F0C26-A6C7-45F3-AC73-E6866E64A0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6868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6148E-D4EE-4555-84B3-4D6DD77A3596}" type="datetime1">
              <a:rPr lang="tr-TR" smtClean="0"/>
              <a:t>23.09.2017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F0C26-A6C7-45F3-AC73-E6866E64A0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563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3E6AB-B4FD-4492-BEA4-0E3CAFD29B6D}" type="datetime1">
              <a:rPr lang="tr-TR" smtClean="0"/>
              <a:t>23.09.2017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F0C26-A6C7-45F3-AC73-E6866E64A0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0583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CB5F7-6656-4F19-BEC9-E9D69CFC0477}" type="datetime1">
              <a:rPr lang="tr-TR" smtClean="0"/>
              <a:t>23.09.2017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F0C26-A6C7-45F3-AC73-E6866E64A0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4533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1E0FC-D142-4322-82FF-427BE3DCAA3A}" type="datetime1">
              <a:rPr lang="tr-TR" smtClean="0"/>
              <a:t>23.09.2017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F0C26-A6C7-45F3-AC73-E6866E64A0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516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E9209-06A4-4E18-A920-1A568DA45961}" type="datetime1">
              <a:rPr lang="tr-TR" smtClean="0"/>
              <a:t>23.09.2017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F0C26-A6C7-45F3-AC73-E6866E64A0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1376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7FD3-5870-4500-9156-D7690C4724AD}" type="datetime1">
              <a:rPr lang="tr-TR" smtClean="0"/>
              <a:t>23.09.2017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F0C26-A6C7-45F3-AC73-E6866E64A0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1745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594B3-A3F6-441A-9C0B-951DC2EB63A4}" type="datetime1">
              <a:rPr lang="tr-TR" smtClean="0"/>
              <a:t>23.09.2017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F0C26-A6C7-45F3-AC73-E6866E64A0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707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B325D-4418-4EEA-AD33-08A24A9E2132}" type="datetime1">
              <a:rPr lang="tr-TR" smtClean="0"/>
              <a:t>23.09.2017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F0C26-A6C7-45F3-AC73-E6866E64A0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6500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0" y="0"/>
            <a:ext cx="12192000" cy="1209822"/>
          </a:xfrm>
          <a:prstGeom prst="rect">
            <a:avLst/>
          </a:prstGeom>
          <a:solidFill>
            <a:srgbClr val="F905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dirty="0" smtClean="0">
                <a:latin typeface="DINPro-Bold" panose="02000503030000020004" pitchFamily="50" charset="0"/>
              </a:rPr>
              <a:t>T.C.</a:t>
            </a:r>
          </a:p>
          <a:p>
            <a:pPr algn="ctr"/>
            <a:r>
              <a:rPr lang="tr-TR" sz="2400" dirty="0" smtClean="0">
                <a:latin typeface="DINPro-Bold" panose="02000503030000020004" pitchFamily="50" charset="0"/>
              </a:rPr>
              <a:t>SAVAŞTEPE KAYMAKAMLIĞI</a:t>
            </a:r>
          </a:p>
          <a:p>
            <a:pPr algn="ctr"/>
            <a:r>
              <a:rPr lang="tr-TR" sz="2400" dirty="0" smtClean="0">
                <a:latin typeface="DINPro-Bold" panose="02000503030000020004" pitchFamily="50" charset="0"/>
              </a:rPr>
              <a:t>İlçe Milli Eğitim Müdürlüğü</a:t>
            </a:r>
            <a:endParaRPr lang="tr-TR" sz="2400" dirty="0">
              <a:latin typeface="DINPro-Bold" panose="02000503030000020004" pitchFamily="50" charset="0"/>
            </a:endParaRPr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468"/>
            <a:ext cx="1126885" cy="1126885"/>
          </a:xfrm>
          <a:prstGeom prst="rect">
            <a:avLst/>
          </a:prstGeom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1576" y="47001"/>
            <a:ext cx="1139275" cy="1121352"/>
          </a:xfrm>
          <a:prstGeom prst="rect">
            <a:avLst/>
          </a:prstGeom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1583" y="48155"/>
            <a:ext cx="2166117" cy="1161667"/>
          </a:xfrm>
          <a:prstGeom prst="rect">
            <a:avLst/>
          </a:prstGeom>
        </p:spPr>
      </p:pic>
      <p:sp>
        <p:nvSpPr>
          <p:cNvPr id="10" name="Dikdörtgen 9"/>
          <p:cNvSpPr/>
          <p:nvPr/>
        </p:nvSpPr>
        <p:spPr>
          <a:xfrm>
            <a:off x="0" y="6172200"/>
            <a:ext cx="12192000" cy="685800"/>
          </a:xfrm>
          <a:prstGeom prst="rect">
            <a:avLst/>
          </a:prstGeom>
          <a:solidFill>
            <a:srgbClr val="F905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11" name="Dikdörtgen 10"/>
          <p:cNvSpPr/>
          <p:nvPr/>
        </p:nvSpPr>
        <p:spPr>
          <a:xfrm>
            <a:off x="0" y="6024710"/>
            <a:ext cx="12192000" cy="106021"/>
          </a:xfrm>
          <a:prstGeom prst="rect">
            <a:avLst/>
          </a:prstGeom>
          <a:solidFill>
            <a:srgbClr val="F905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12" name="Metin kutusu 11"/>
          <p:cNvSpPr txBox="1"/>
          <p:nvPr/>
        </p:nvSpPr>
        <p:spPr>
          <a:xfrm>
            <a:off x="998268" y="6330434"/>
            <a:ext cx="1471612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tr-TR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0266 552 14 75</a:t>
            </a:r>
            <a:endParaRPr lang="tr-TR" dirty="0">
              <a:solidFill>
                <a:schemeClr val="bg1"/>
              </a:solidFill>
              <a:latin typeface="Monotype Corsiva" panose="03010101010201010101" pitchFamily="66" charset="0"/>
            </a:endParaRPr>
          </a:p>
        </p:txBody>
      </p:sp>
      <p:sp>
        <p:nvSpPr>
          <p:cNvPr id="13" name="Metin kutusu 12"/>
          <p:cNvSpPr txBox="1"/>
          <p:nvPr/>
        </p:nvSpPr>
        <p:spPr>
          <a:xfrm>
            <a:off x="2469880" y="6330434"/>
            <a:ext cx="2402162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tr-TR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www.savastepe.meb.gov.tr</a:t>
            </a:r>
            <a:endParaRPr lang="tr-TR" dirty="0">
              <a:solidFill>
                <a:schemeClr val="bg1"/>
              </a:solidFill>
              <a:latin typeface="Monotype Corsiva" panose="03010101010201010101" pitchFamily="66" charset="0"/>
            </a:endParaRPr>
          </a:p>
        </p:txBody>
      </p:sp>
      <p:sp>
        <p:nvSpPr>
          <p:cNvPr id="14" name="Metin kutusu 13"/>
          <p:cNvSpPr txBox="1"/>
          <p:nvPr/>
        </p:nvSpPr>
        <p:spPr>
          <a:xfrm>
            <a:off x="4872042" y="6330434"/>
            <a:ext cx="228600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tr-TR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savastepe10@meb.gov.tr</a:t>
            </a:r>
            <a:endParaRPr lang="tr-TR" dirty="0">
              <a:solidFill>
                <a:schemeClr val="bg1"/>
              </a:solidFill>
              <a:latin typeface="Monotype Corsiva" panose="03010101010201010101" pitchFamily="66" charset="0"/>
            </a:endParaRPr>
          </a:p>
        </p:txBody>
      </p:sp>
      <p:sp>
        <p:nvSpPr>
          <p:cNvPr id="15" name="Metin kutusu 14"/>
          <p:cNvSpPr txBox="1"/>
          <p:nvPr/>
        </p:nvSpPr>
        <p:spPr>
          <a:xfrm>
            <a:off x="7196142" y="6330434"/>
            <a:ext cx="1785938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tr-TR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/</a:t>
            </a:r>
            <a:r>
              <a:rPr lang="tr-TR" dirty="0" err="1" smtClean="0">
                <a:solidFill>
                  <a:schemeClr val="bg1"/>
                </a:solidFill>
                <a:latin typeface="Monotype Corsiva" panose="03010101010201010101" pitchFamily="66" charset="0"/>
              </a:rPr>
              <a:t>savastepe.ilcemem</a:t>
            </a:r>
            <a:endParaRPr lang="tr-TR" dirty="0">
              <a:solidFill>
                <a:schemeClr val="bg1"/>
              </a:solidFill>
              <a:latin typeface="Monotype Corsiva" panose="03010101010201010101" pitchFamily="66" charset="0"/>
            </a:endParaRPr>
          </a:p>
        </p:txBody>
      </p:sp>
      <p:sp>
        <p:nvSpPr>
          <p:cNvPr id="16" name="Metin kutusu 15"/>
          <p:cNvSpPr txBox="1"/>
          <p:nvPr/>
        </p:nvSpPr>
        <p:spPr>
          <a:xfrm>
            <a:off x="9101148" y="6330434"/>
            <a:ext cx="1785938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tr-TR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/</a:t>
            </a:r>
            <a:r>
              <a:rPr lang="tr-TR" dirty="0" err="1" smtClean="0">
                <a:solidFill>
                  <a:schemeClr val="bg1"/>
                </a:solidFill>
                <a:latin typeface="Monotype Corsiva" panose="03010101010201010101" pitchFamily="66" charset="0"/>
              </a:rPr>
              <a:t>savastepeilcemem</a:t>
            </a:r>
            <a:endParaRPr lang="tr-TR" dirty="0">
              <a:solidFill>
                <a:schemeClr val="bg1"/>
              </a:solidFill>
              <a:latin typeface="Monotype Corsiva" panose="03010101010201010101" pitchFamily="66" charset="0"/>
            </a:endParaRPr>
          </a:p>
        </p:txBody>
      </p:sp>
      <p:pic>
        <p:nvPicPr>
          <p:cNvPr id="17" name="Resim 1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2934" y="2537458"/>
            <a:ext cx="1786132" cy="1783084"/>
          </a:xfrm>
          <a:prstGeom prst="rect">
            <a:avLst/>
          </a:prstGeom>
        </p:spPr>
      </p:pic>
      <p:pic>
        <p:nvPicPr>
          <p:cNvPr id="18" name="Resim 1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1354" y="6427469"/>
            <a:ext cx="82217" cy="175262"/>
          </a:xfrm>
          <a:prstGeom prst="rect">
            <a:avLst/>
          </a:prstGeom>
        </p:spPr>
      </p:pic>
      <p:pic>
        <p:nvPicPr>
          <p:cNvPr id="19" name="Resim 1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6615" y="6427469"/>
            <a:ext cx="175562" cy="175262"/>
          </a:xfrm>
          <a:prstGeom prst="rect">
            <a:avLst/>
          </a:prstGeom>
        </p:spPr>
      </p:pic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F0C26-A6C7-45F3-AC73-E6866E64A0F6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7710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0" y="0"/>
            <a:ext cx="12192000" cy="1209822"/>
          </a:xfrm>
          <a:prstGeom prst="rect">
            <a:avLst/>
          </a:prstGeom>
          <a:solidFill>
            <a:srgbClr val="F905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dirty="0" smtClean="0">
                <a:latin typeface="DINPro-Bold" panose="02000503030000020004" pitchFamily="50" charset="0"/>
              </a:rPr>
              <a:t>T.C.</a:t>
            </a:r>
          </a:p>
          <a:p>
            <a:pPr algn="ctr"/>
            <a:r>
              <a:rPr lang="tr-TR" sz="2400" dirty="0" smtClean="0">
                <a:latin typeface="DINPro-Bold" panose="02000503030000020004" pitchFamily="50" charset="0"/>
              </a:rPr>
              <a:t>SAVAŞTEPE KAYMAKAMLIĞI</a:t>
            </a:r>
          </a:p>
          <a:p>
            <a:pPr algn="ctr"/>
            <a:r>
              <a:rPr lang="tr-TR" sz="2400" dirty="0" smtClean="0">
                <a:latin typeface="DINPro-Bold" panose="02000503030000020004" pitchFamily="50" charset="0"/>
              </a:rPr>
              <a:t>İlçe Milli Eğitim Müdürlüğü</a:t>
            </a:r>
            <a:endParaRPr lang="tr-TR" sz="2400" dirty="0">
              <a:latin typeface="DINPro-Bold" panose="02000503030000020004" pitchFamily="50" charset="0"/>
            </a:endParaRPr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468"/>
            <a:ext cx="1126885" cy="1126885"/>
          </a:xfrm>
          <a:prstGeom prst="rect">
            <a:avLst/>
          </a:prstGeom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1576" y="47001"/>
            <a:ext cx="1139275" cy="1121352"/>
          </a:xfrm>
          <a:prstGeom prst="rect">
            <a:avLst/>
          </a:prstGeom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1583" y="48155"/>
            <a:ext cx="2166117" cy="1161667"/>
          </a:xfrm>
          <a:prstGeom prst="rect">
            <a:avLst/>
          </a:prstGeom>
        </p:spPr>
      </p:pic>
      <p:sp>
        <p:nvSpPr>
          <p:cNvPr id="10" name="Dikdörtgen 9"/>
          <p:cNvSpPr/>
          <p:nvPr/>
        </p:nvSpPr>
        <p:spPr>
          <a:xfrm>
            <a:off x="0" y="6172200"/>
            <a:ext cx="12192000" cy="685800"/>
          </a:xfrm>
          <a:prstGeom prst="rect">
            <a:avLst/>
          </a:prstGeom>
          <a:solidFill>
            <a:srgbClr val="F905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11" name="Dikdörtgen 10"/>
          <p:cNvSpPr/>
          <p:nvPr/>
        </p:nvSpPr>
        <p:spPr>
          <a:xfrm>
            <a:off x="0" y="6024710"/>
            <a:ext cx="12192000" cy="106021"/>
          </a:xfrm>
          <a:prstGeom prst="rect">
            <a:avLst/>
          </a:prstGeom>
          <a:solidFill>
            <a:srgbClr val="F905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12" name="Metin kutusu 11"/>
          <p:cNvSpPr txBox="1"/>
          <p:nvPr/>
        </p:nvSpPr>
        <p:spPr>
          <a:xfrm>
            <a:off x="998268" y="6330434"/>
            <a:ext cx="1471612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tr-TR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0266 552 14 75</a:t>
            </a:r>
            <a:endParaRPr lang="tr-TR" dirty="0">
              <a:solidFill>
                <a:schemeClr val="bg1"/>
              </a:solidFill>
              <a:latin typeface="Monotype Corsiva" panose="03010101010201010101" pitchFamily="66" charset="0"/>
            </a:endParaRPr>
          </a:p>
        </p:txBody>
      </p:sp>
      <p:sp>
        <p:nvSpPr>
          <p:cNvPr id="13" name="Metin kutusu 12"/>
          <p:cNvSpPr txBox="1"/>
          <p:nvPr/>
        </p:nvSpPr>
        <p:spPr>
          <a:xfrm>
            <a:off x="2469880" y="6330434"/>
            <a:ext cx="2402162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tr-TR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www.savastepe.meb.gov.tr</a:t>
            </a:r>
            <a:endParaRPr lang="tr-TR" dirty="0">
              <a:solidFill>
                <a:schemeClr val="bg1"/>
              </a:solidFill>
              <a:latin typeface="Monotype Corsiva" panose="03010101010201010101" pitchFamily="66" charset="0"/>
            </a:endParaRPr>
          </a:p>
        </p:txBody>
      </p:sp>
      <p:sp>
        <p:nvSpPr>
          <p:cNvPr id="14" name="Metin kutusu 13"/>
          <p:cNvSpPr txBox="1"/>
          <p:nvPr/>
        </p:nvSpPr>
        <p:spPr>
          <a:xfrm>
            <a:off x="4872042" y="6330434"/>
            <a:ext cx="228600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tr-TR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savastepe10@meb.gov.tr</a:t>
            </a:r>
            <a:endParaRPr lang="tr-TR" dirty="0">
              <a:solidFill>
                <a:schemeClr val="bg1"/>
              </a:solidFill>
              <a:latin typeface="Monotype Corsiva" panose="03010101010201010101" pitchFamily="66" charset="0"/>
            </a:endParaRPr>
          </a:p>
        </p:txBody>
      </p:sp>
      <p:sp>
        <p:nvSpPr>
          <p:cNvPr id="15" name="Metin kutusu 14"/>
          <p:cNvSpPr txBox="1"/>
          <p:nvPr/>
        </p:nvSpPr>
        <p:spPr>
          <a:xfrm>
            <a:off x="7196142" y="6330434"/>
            <a:ext cx="1785938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tr-TR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/</a:t>
            </a:r>
            <a:r>
              <a:rPr lang="tr-TR" dirty="0" err="1" smtClean="0">
                <a:solidFill>
                  <a:schemeClr val="bg1"/>
                </a:solidFill>
                <a:latin typeface="Monotype Corsiva" panose="03010101010201010101" pitchFamily="66" charset="0"/>
              </a:rPr>
              <a:t>savastepe.ilcemem</a:t>
            </a:r>
            <a:endParaRPr lang="tr-TR" dirty="0">
              <a:solidFill>
                <a:schemeClr val="bg1"/>
              </a:solidFill>
              <a:latin typeface="Monotype Corsiva" panose="03010101010201010101" pitchFamily="66" charset="0"/>
            </a:endParaRPr>
          </a:p>
        </p:txBody>
      </p:sp>
      <p:sp>
        <p:nvSpPr>
          <p:cNvPr id="16" name="Metin kutusu 15"/>
          <p:cNvSpPr txBox="1"/>
          <p:nvPr/>
        </p:nvSpPr>
        <p:spPr>
          <a:xfrm>
            <a:off x="9101148" y="6330434"/>
            <a:ext cx="1785938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tr-TR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/</a:t>
            </a:r>
            <a:r>
              <a:rPr lang="tr-TR" dirty="0" err="1" smtClean="0">
                <a:solidFill>
                  <a:schemeClr val="bg1"/>
                </a:solidFill>
                <a:latin typeface="Monotype Corsiva" panose="03010101010201010101" pitchFamily="66" charset="0"/>
              </a:rPr>
              <a:t>savastepeilcemem</a:t>
            </a:r>
            <a:endParaRPr lang="tr-TR" dirty="0">
              <a:solidFill>
                <a:schemeClr val="bg1"/>
              </a:solidFill>
              <a:latin typeface="Monotype Corsiva" panose="03010101010201010101" pitchFamily="66" charset="0"/>
            </a:endParaRPr>
          </a:p>
        </p:txBody>
      </p:sp>
      <p:pic>
        <p:nvPicPr>
          <p:cNvPr id="17" name="Resim 1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2934" y="2537458"/>
            <a:ext cx="1786132" cy="1783084"/>
          </a:xfrm>
          <a:prstGeom prst="rect">
            <a:avLst/>
          </a:prstGeom>
        </p:spPr>
      </p:pic>
      <p:pic>
        <p:nvPicPr>
          <p:cNvPr id="18" name="Resim 1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1354" y="6427469"/>
            <a:ext cx="82217" cy="175262"/>
          </a:xfrm>
          <a:prstGeom prst="rect">
            <a:avLst/>
          </a:prstGeom>
        </p:spPr>
      </p:pic>
      <p:pic>
        <p:nvPicPr>
          <p:cNvPr id="19" name="Resim 1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6615" y="6427469"/>
            <a:ext cx="175562" cy="175262"/>
          </a:xfrm>
          <a:prstGeom prst="rect">
            <a:avLst/>
          </a:prstGeom>
        </p:spPr>
      </p:pic>
      <p:pic>
        <p:nvPicPr>
          <p:cNvPr id="22" name="Resim 2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2628" y="1251291"/>
            <a:ext cx="4786743" cy="4731950"/>
          </a:xfrm>
          <a:prstGeom prst="rect">
            <a:avLst/>
          </a:prstGeom>
        </p:spPr>
      </p:pic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F0C26-A6C7-45F3-AC73-E6866E64A0F6}" type="slidenum">
              <a:rPr lang="tr-TR" smtClean="0"/>
              <a:t>2</a:t>
            </a:fld>
            <a:endParaRPr lang="tr-TR"/>
          </a:p>
        </p:txBody>
      </p:sp>
      <p:sp>
        <p:nvSpPr>
          <p:cNvPr id="3" name="Metin kutusu 2"/>
          <p:cNvSpPr txBox="1"/>
          <p:nvPr/>
        </p:nvSpPr>
        <p:spPr>
          <a:xfrm>
            <a:off x="3762669" y="3155601"/>
            <a:ext cx="46666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ARZ EDERİM</a:t>
            </a:r>
            <a:endParaRPr lang="tr-T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4008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5403</TotalTime>
  <Words>42</Words>
  <Application>Microsoft Office PowerPoint</Application>
  <PresentationFormat>Geniş ekran</PresentationFormat>
  <Paragraphs>21</Paragraphs>
  <Slides>2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DINPro-Bold</vt:lpstr>
      <vt:lpstr>Monotype Corsiva</vt:lpstr>
      <vt:lpstr>Times New Roman</vt:lpstr>
      <vt:lpstr>Office Teması</vt:lpstr>
      <vt:lpstr>PowerPoint Sunusu</vt:lpstr>
      <vt:lpstr>PowerPoint Sunusu</vt:lpstr>
    </vt:vector>
  </TitlesOfParts>
  <Company>Silentall Unattended Installer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Windows Kullanıcısı</dc:creator>
  <cp:lastModifiedBy>Windows Kullanıcısı</cp:lastModifiedBy>
  <cp:revision>70</cp:revision>
  <dcterms:created xsi:type="dcterms:W3CDTF">2017-09-10T15:27:28Z</dcterms:created>
  <dcterms:modified xsi:type="dcterms:W3CDTF">2017-09-23T08:58:52Z</dcterms:modified>
</cp:coreProperties>
</file>